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2" d="100"/>
          <a:sy n="62" d="100"/>
        </p:scale>
        <p:origin x="1400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902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48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0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119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3354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046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741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10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24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3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02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721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3152" y="523126"/>
            <a:ext cx="6620968" cy="3329581"/>
          </a:xfrm>
        </p:spPr>
        <p:txBody>
          <a:bodyPr>
            <a:normAutofit/>
          </a:bodyPr>
          <a:lstStyle/>
          <a:p>
            <a:endParaRPr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9314" y="4346670"/>
            <a:ext cx="6620968" cy="861420"/>
          </a:xfrm>
        </p:spPr>
        <p:txBody>
          <a:bodyPr>
            <a:noAutofit/>
          </a:bodyPr>
          <a:lstStyle/>
          <a:p>
            <a:endParaRPr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D4BF23-FEE6-01B3-E632-6C229007B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7011" y="286604"/>
            <a:ext cx="2712378" cy="1450757"/>
          </a:xfrm>
        </p:spPr>
        <p:txBody>
          <a:bodyPr/>
          <a:lstStyle/>
          <a:p>
            <a:endParaRPr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0757FE-8CDE-9BA3-A25A-2E5A2F0C6F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9430" y="142765"/>
            <a:ext cx="7725140" cy="6020656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What </a:t>
            </a:r>
            <a:r>
              <a:rPr lang="en-IN" dirty="0" err="1"/>
              <a:t>i</a:t>
            </a:r>
            <a:r>
              <a:rPr dirty="0"/>
              <a:t>s Walk</a:t>
            </a:r>
            <a:r>
              <a:rPr lang="en-IN" dirty="0"/>
              <a:t>Wi</a:t>
            </a:r>
            <a:r>
              <a:rPr dirty="0"/>
              <a:t>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400" dirty="0"/>
              <a:t>WalkWise is a smart routing assistant </a:t>
            </a:r>
          </a:p>
          <a:p>
            <a:pPr marL="0" indent="0">
              <a:buNone/>
            </a:pPr>
            <a:r>
              <a:rPr lang="en-IN" sz="2400" dirty="0"/>
              <a:t>that enhances navigation using: </a:t>
            </a:r>
          </a:p>
          <a:p>
            <a:pPr marL="0" indent="0">
              <a:buNone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dirty="0">
                <a:latin typeface="Arial" panose="020B0604020202020204" pitchFamily="34" charset="0"/>
              </a:rPr>
              <a:t>🌟 </a:t>
            </a:r>
            <a:r>
              <a:rPr lang="en-US" altLang="en-US" b="1" dirty="0">
                <a:latin typeface="Arial" panose="020B0604020202020204" pitchFamily="34" charset="0"/>
              </a:rPr>
              <a:t>Community feedback</a:t>
            </a:r>
            <a:r>
              <a:rPr lang="en-US" altLang="en-US" dirty="0">
                <a:latin typeface="Arial" panose="020B0604020202020204" pitchFamily="34" charset="0"/>
              </a:rPr>
              <a:t> on route </a:t>
            </a:r>
          </a:p>
          <a:p>
            <a:pPr marL="0" indent="0">
              <a:buNone/>
            </a:pPr>
            <a:r>
              <a:rPr lang="en-US" altLang="en-US" dirty="0">
                <a:latin typeface="Arial" panose="020B0604020202020204" pitchFamily="34" charset="0"/>
              </a:rPr>
              <a:t>          experience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dirty="0">
                <a:latin typeface="Arial" panose="020B0604020202020204" pitchFamily="34" charset="0"/>
              </a:rPr>
              <a:t>🕒 </a:t>
            </a:r>
            <a:r>
              <a:rPr lang="en-US" altLang="en-US" b="1" dirty="0">
                <a:latin typeface="Arial" panose="020B0604020202020204" pitchFamily="34" charset="0"/>
              </a:rPr>
              <a:t>Real travel times</a:t>
            </a:r>
            <a:r>
              <a:rPr lang="en-US" altLang="en-US" dirty="0">
                <a:latin typeface="Arial" panose="020B0604020202020204" pitchFamily="34" charset="0"/>
              </a:rPr>
              <a:t> from actual users            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dirty="0">
                <a:latin typeface="Arial" panose="020B0604020202020204" pitchFamily="34" charset="0"/>
              </a:rPr>
              <a:t>📊 </a:t>
            </a:r>
            <a:r>
              <a:rPr lang="en-US" altLang="en-US" b="1" dirty="0">
                <a:latin typeface="Arial" panose="020B0604020202020204" pitchFamily="34" charset="0"/>
              </a:rPr>
              <a:t>Crowdsourced popularity</a:t>
            </a:r>
            <a:r>
              <a:rPr lang="en-US" altLang="en-US" dirty="0">
                <a:latin typeface="Arial" panose="020B0604020202020204" pitchFamily="34" charset="0"/>
              </a:rPr>
              <a:t> of </a:t>
            </a:r>
          </a:p>
          <a:p>
            <a:pPr marL="0" indent="0">
              <a:buNone/>
            </a:pPr>
            <a:r>
              <a:rPr lang="en-US" altLang="en-US" dirty="0">
                <a:latin typeface="Arial" panose="020B0604020202020204" pitchFamily="34" charset="0"/>
              </a:rPr>
              <a:t>           different paths</a:t>
            </a:r>
          </a:p>
          <a:p>
            <a:pPr marL="0" indent="0" algn="ctr">
              <a:buNone/>
            </a:pPr>
            <a:endParaRPr lang="en-US" altLang="en-US" dirty="0">
              <a:latin typeface="Arial" panose="020B0604020202020204" pitchFamily="34" charset="0"/>
            </a:endParaRPr>
          </a:p>
          <a:p>
            <a:pPr algn="ctr">
              <a:buFont typeface="Wingdings" panose="05000000000000000000" pitchFamily="2" charset="2"/>
              <a:buChar char="Ø"/>
            </a:pPr>
            <a:endParaRPr lang="en-US" altLang="en-US" dirty="0">
              <a:latin typeface="Arial" panose="020B0604020202020204" pitchFamily="34" charset="0"/>
            </a:endParaRPr>
          </a:p>
          <a:p>
            <a:pPr algn="ctr">
              <a:buFont typeface="Wingdings" panose="05000000000000000000" pitchFamily="2" charset="2"/>
              <a:buChar char="Ø"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3FDB1C-0DD8-49B3-E4B0-8EE319571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9994" y="2588178"/>
            <a:ext cx="3310990" cy="2968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656474"/>
            <a:ext cx="7543800" cy="1450757"/>
          </a:xfrm>
        </p:spPr>
        <p:txBody>
          <a:bodyPr>
            <a:normAutofit fontScale="90000"/>
          </a:bodyPr>
          <a:lstStyle/>
          <a:p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US" dirty="0"/>
              <a:t>How It’s Different from Google Maps</a:t>
            </a:r>
            <a:br>
              <a:rPr lang="en-IN" dirty="0"/>
            </a:br>
            <a:br>
              <a:rPr lang="en-IN" sz="3200" dirty="0"/>
            </a:br>
            <a:endParaRPr sz="28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FF0B060-39F9-E0CF-92CC-4D2982BD7C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7918194"/>
              </p:ext>
            </p:extLst>
          </p:nvPr>
        </p:nvGraphicFramePr>
        <p:xfrm>
          <a:off x="828140" y="3443614"/>
          <a:ext cx="6711950" cy="1828800"/>
        </p:xfrm>
        <a:graphic>
          <a:graphicData uri="http://schemas.openxmlformats.org/drawingml/2006/table">
            <a:tbl>
              <a:tblPr/>
              <a:tblGrid>
                <a:gridCol w="3355975">
                  <a:extLst>
                    <a:ext uri="{9D8B030D-6E8A-4147-A177-3AD203B41FA5}">
                      <a16:colId xmlns:a16="http://schemas.microsoft.com/office/drawing/2014/main" val="2843092476"/>
                    </a:ext>
                  </a:extLst>
                </a:gridCol>
                <a:gridCol w="3355975">
                  <a:extLst>
                    <a:ext uri="{9D8B030D-6E8A-4147-A177-3AD203B41FA5}">
                      <a16:colId xmlns:a16="http://schemas.microsoft.com/office/drawing/2014/main" val="34170774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005821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147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3372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707021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3158853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87184636-B6EF-D6A6-37CB-2E5BD63F9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09" y="1585586"/>
            <a:ext cx="8691938" cy="453781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0"/>
            <a:ext cx="7543800" cy="1151734"/>
          </a:xfrm>
        </p:spPr>
        <p:txBody>
          <a:bodyPr/>
          <a:lstStyle/>
          <a:p>
            <a:r>
              <a:rPr dirty="0"/>
              <a:t>Core Features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A172E3-41F7-26EB-3483-A66800D0CA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465" y="1387011"/>
            <a:ext cx="7900827" cy="4746662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055C2B-8413-90E1-23E6-801BFA061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A3578DB-413E-D42E-34CB-8A76BE25C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418" y="154114"/>
            <a:ext cx="8373437" cy="5868988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8364"/>
            <a:ext cx="7543800" cy="1084951"/>
          </a:xfrm>
        </p:spPr>
        <p:txBody>
          <a:bodyPr>
            <a:normAutofit/>
          </a:bodyPr>
          <a:lstStyle/>
          <a:p>
            <a:r>
              <a:rPr lang="en-IN" sz="4400" b="1" dirty="0"/>
              <a:t>Smarter routes. Better journeys.</a:t>
            </a:r>
            <a:endParaRPr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5426" y="1373315"/>
            <a:ext cx="7543801" cy="4359857"/>
          </a:xfrm>
        </p:spPr>
        <p:txBody>
          <a:bodyPr>
            <a:normAutofit fontScale="92500" lnSpcReduction="10000"/>
          </a:bodyPr>
          <a:lstStyle/>
          <a:p>
            <a:r>
              <a:rPr lang="en-IN" sz="2800" i="1" dirty="0"/>
              <a:t>Let’s navigate your questions..</a:t>
            </a:r>
          </a:p>
          <a:p>
            <a:endParaRPr lang="en-IN" sz="2800" i="1" dirty="0"/>
          </a:p>
          <a:p>
            <a:endParaRPr lang="en-IN" sz="2800" i="1" dirty="0"/>
          </a:p>
          <a:p>
            <a:endParaRPr lang="en-IN" sz="2800" i="1" dirty="0"/>
          </a:p>
          <a:p>
            <a:endParaRPr lang="en-IN" sz="2800" i="1" dirty="0"/>
          </a:p>
          <a:p>
            <a:pPr marL="1471400" lvl="8" indent="0">
              <a:buNone/>
            </a:pPr>
            <a:endParaRPr lang="en-IN" sz="2800" i="1" dirty="0"/>
          </a:p>
          <a:p>
            <a:pPr marL="1471400" lvl="8" indent="0">
              <a:buNone/>
            </a:pPr>
            <a:endParaRPr lang="en-IN" sz="2800" i="1" dirty="0"/>
          </a:p>
          <a:p>
            <a:pPr marL="1471400" lvl="8" indent="0">
              <a:buNone/>
            </a:pPr>
            <a:endParaRPr lang="en-IN" sz="2800" i="1" dirty="0"/>
          </a:p>
          <a:p>
            <a:pPr marL="1471400" lvl="8" indent="0">
              <a:buNone/>
            </a:pPr>
            <a:endParaRPr lang="en-IN" sz="2800" i="1" dirty="0"/>
          </a:p>
          <a:p>
            <a:pPr marL="1471400" lvl="8" indent="0">
              <a:buNone/>
            </a:pPr>
            <a:r>
              <a:rPr lang="en-IN" sz="2600" dirty="0"/>
              <a:t>                                        </a:t>
            </a:r>
            <a:r>
              <a:rPr lang="en-IN" sz="3000" dirty="0"/>
              <a:t>- Team Lumens💡</a:t>
            </a:r>
            <a:endParaRPr sz="2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5DC050-30A9-D377-592B-A1B4E78DE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044" y="1991039"/>
            <a:ext cx="4686609" cy="31244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152</TotalTime>
  <Words>74</Words>
  <Application>Microsoft Office PowerPoint</Application>
  <PresentationFormat>On-screen Show (4:3)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Retrospect</vt:lpstr>
      <vt:lpstr>PowerPoint Presentation</vt:lpstr>
      <vt:lpstr>PowerPoint Presentation</vt:lpstr>
      <vt:lpstr>What is WalkWise?</vt:lpstr>
      <vt:lpstr>         How It’s Different from Google Maps  </vt:lpstr>
      <vt:lpstr>Core Features</vt:lpstr>
      <vt:lpstr>PowerPoint Presentation</vt:lpstr>
      <vt:lpstr>Smarter routes. Better journeys.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Gayathri Guntupalli</cp:lastModifiedBy>
  <cp:revision>4</cp:revision>
  <dcterms:created xsi:type="dcterms:W3CDTF">2013-01-27T09:14:16Z</dcterms:created>
  <dcterms:modified xsi:type="dcterms:W3CDTF">2025-07-24T06:52:23Z</dcterms:modified>
  <cp:category/>
</cp:coreProperties>
</file>

<file path=docProps/thumbnail.jpeg>
</file>